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3"/>
    <p:sldId id="260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57" r:id="rId15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121" y="1279287"/>
            <a:ext cx="613950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8"/>
            <a:ext cx="4629150" cy="405380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755488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5583"/>
            <a:ext cx="9163050" cy="5155565"/>
          </a:xfrm>
          <a:prstGeom prst="rect">
            <a:avLst/>
          </a:prstGeom>
        </p:spPr>
      </p:pic>
      <p:pic>
        <p:nvPicPr>
          <p:cNvPr id="9" name="图片 8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20" y="499818"/>
            <a:ext cx="1739226" cy="4104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78405" y="1197107"/>
            <a:ext cx="560578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第十二课  在天晴了的时候</a:t>
            </a:r>
            <a:endParaRPr lang="zh-CN" altLang="en-US" sz="36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02552" y="4229141"/>
            <a:ext cx="457905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63390" y="3016885"/>
            <a:ext cx="1424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5660" y="1087120"/>
            <a:ext cx="73101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雨停了,太阳出来了,乌云散了,一切显得那样的明朗:溪中波光荡漾,林中树影婆娑,天空云儿闲游.…多美呀!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天晴"/>
          <p:cNvPicPr>
            <a:picLocks noChangeAspect="1"/>
          </p:cNvPicPr>
          <p:nvPr/>
        </p:nvPicPr>
        <p:blipFill>
          <a:blip r:embed="rId4"/>
          <a:srcRect b="4348"/>
          <a:stretch>
            <a:fillRect/>
          </a:stretch>
        </p:blipFill>
        <p:spPr>
          <a:xfrm>
            <a:off x="5984875" y="2732405"/>
            <a:ext cx="3157220" cy="244475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66540" y="233045"/>
            <a:ext cx="15474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 结</a:t>
            </a:r>
            <a:endParaRPr lang="zh-CN" altLang="en-US" sz="4000" b="1">
              <a:ln>
                <a:solidFill>
                  <a:schemeClr val="tx1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5730" y="1370965"/>
            <a:ext cx="68897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这首诗描绘了幅清新的雨过天晴自然风光图,景物清新自然,给人留下了丰富的想象空间,让我们起欣赏这幅图,来品味诗中的语言,感受诗中的美景。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54170" y="184785"/>
            <a:ext cx="1706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 业</a:t>
            </a:r>
            <a:endParaRPr lang="zh-CN" altLang="en-US" sz="4000" b="1">
              <a:ln>
                <a:solidFill>
                  <a:schemeClr val="tx1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6660" y="1527175"/>
            <a:ext cx="69843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1.有感情地朗读并背诵课文。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   2.模仿这首诗的写法，把你观察到的雨过天晴的景象写出来。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755488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5583"/>
            <a:ext cx="9163050" cy="51555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45048" y="1086697"/>
            <a:ext cx="464254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6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sym typeface="+mn-ea"/>
            </a:endParaRPr>
          </a:p>
        </p:txBody>
      </p:sp>
      <p:pic>
        <p:nvPicPr>
          <p:cNvPr id="3" name="图片 2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635" y="3174594"/>
            <a:ext cx="5021610" cy="177756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33800" y="285750"/>
            <a:ext cx="2310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认读词语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9295" y="1972310"/>
            <a:ext cx="55638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炫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耀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着    胆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怯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赤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脚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晕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皱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21405" y="282575"/>
            <a:ext cx="2333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品读诗歌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9280" y="1370965"/>
            <a:ext cx="60236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这首诗歌描绘了一幅怎样的画面？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2295" y="3146425"/>
            <a:ext cx="59359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这首诗描画了一幅清新的雨过天晴图。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86785" y="282575"/>
            <a:ext cx="2419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回忆学法</a:t>
            </a:r>
            <a:endParaRPr lang="zh-CN" altLang="en-US" sz="4000" b="1">
              <a:ln>
                <a:solidFill>
                  <a:schemeClr val="tx1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7400" y="2114550"/>
            <a:ext cx="5278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学习现代诗歌有什么方法？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82675" y="1344930"/>
            <a:ext cx="73253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1）朗读诗句，理解词语。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 （2）展开想象，再现画面。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 （3）联系积累，丰富画面。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 （4）有感情地朗读，练习背诵。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68170" y="2265045"/>
            <a:ext cx="5977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你喜欢哪句诗，说说为什么？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51915" y="1695450"/>
            <a:ext cx="67227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自由朗读第一小节，想一想文中描写了哪些雨过天晴的景物？用横线把景物名称画出来。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22120" y="1655445"/>
            <a:ext cx="63557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请你想象小白菊绽放的情景。描述一下。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小白"/>
          <p:cNvPicPr>
            <a:picLocks noChangeAspect="1"/>
          </p:cNvPicPr>
          <p:nvPr/>
        </p:nvPicPr>
        <p:blipFill>
          <a:blip r:embed="rId4"/>
          <a:srcRect r="29092"/>
          <a:stretch>
            <a:fillRect/>
          </a:stretch>
        </p:blipFill>
        <p:spPr>
          <a:xfrm>
            <a:off x="5868035" y="2211070"/>
            <a:ext cx="3274060" cy="296608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01190" y="1972310"/>
            <a:ext cx="62782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诗歌描绘的天晴了所看到的景象有哪些?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495</Words>
  <Application>WPS 演示</Application>
  <PresentationFormat>宽屏</PresentationFormat>
  <Paragraphs>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楷体</vt:lpstr>
      <vt:lpstr>方正行楷简体</vt:lpstr>
      <vt:lpstr>Arial Unicode MS</vt:lpstr>
      <vt:lpstr>Calibri Light</vt:lpstr>
      <vt:lpstr>Latha</vt:lpstr>
      <vt:lpstr>Calibri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17</cp:revision>
  <dcterms:created xsi:type="dcterms:W3CDTF">2019-10-02T23:46:00Z</dcterms:created>
  <dcterms:modified xsi:type="dcterms:W3CDTF">2019-11-27T11:08:48Z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